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1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10</a:t>
            </a:r>
            <a:endParaRPr lang="en-US"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11</a:t>
            </a:r>
            <a:endParaRPr lang="en-US" sz="1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12</a:t>
            </a:r>
            <a:endParaRPr lang="en-US" sz="1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13</a:t>
            </a:r>
            <a:endParaRPr lang="en-US"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2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3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4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5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6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7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8</a:t>
            </a:r>
            <a:endParaRPr lang="en-US"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63636"/>
                </a:solidFill>
              </a:rPr>
              <a:t>Slide 9</a:t>
            </a:r>
            <a:endParaRPr lang="en-US"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2026-01-20T01:13:31Z</dcterms:created>
  <dcterms:modified xsi:type="dcterms:W3CDTF">2026-01-20T01:13:31Z</dcterms:modified>
</cp:coreProperties>
</file>